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56" r:id="rId4"/>
    <p:sldId id="259" r:id="rId5"/>
    <p:sldId id="260" r:id="rId6"/>
    <p:sldId id="261" r:id="rId7"/>
    <p:sldId id="262" r:id="rId8"/>
    <p:sldId id="263" r:id="rId9"/>
    <p:sldId id="265" r:id="rId10"/>
    <p:sldId id="264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9" d="100"/>
          <a:sy n="119" d="100"/>
        </p:scale>
        <p:origin x="-1404" y="-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9CBAE3-8C77-49DF-9B61-E7CE631FE2C4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65123-ECF7-4006-B885-1491CAE746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741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970B-2608-4B42-A7CB-81A482E941D6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3690-ACBF-4DF3-95E8-B905C682FF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878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970B-2608-4B42-A7CB-81A482E941D6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3690-ACBF-4DF3-95E8-B905C682FF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76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970B-2608-4B42-A7CB-81A482E941D6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3690-ACBF-4DF3-95E8-B905C682FF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991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970B-2608-4B42-A7CB-81A482E941D6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3690-ACBF-4DF3-95E8-B905C682FF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84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970B-2608-4B42-A7CB-81A482E941D6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3690-ACBF-4DF3-95E8-B905C682FF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362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970B-2608-4B42-A7CB-81A482E941D6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3690-ACBF-4DF3-95E8-B905C682FF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964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970B-2608-4B42-A7CB-81A482E941D6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3690-ACBF-4DF3-95E8-B905C682FF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433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970B-2608-4B42-A7CB-81A482E941D6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3690-ACBF-4DF3-95E8-B905C682FF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716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970B-2608-4B42-A7CB-81A482E941D6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3690-ACBF-4DF3-95E8-B905C682FF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888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970B-2608-4B42-A7CB-81A482E941D6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3690-ACBF-4DF3-95E8-B905C682FF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47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970B-2608-4B42-A7CB-81A482E941D6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3690-ACBF-4DF3-95E8-B905C682FF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525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2970B-2608-4B42-A7CB-81A482E941D6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53690-ACBF-4DF3-95E8-B905C682FF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43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93226" y="1830987"/>
            <a:ext cx="518457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60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Женский </a:t>
            </a:r>
            <a:r>
              <a:rPr lang="ru-RU" sz="60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праздник</a:t>
            </a:r>
            <a:endParaRPr lang="ru-RU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47864" y="6210340"/>
            <a:ext cx="625836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Автор: Рословец Я</a:t>
            </a:r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</a:t>
            </a:r>
            <a:r>
              <a:rPr lang="ru-RU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</a:t>
            </a:r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39147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484784"/>
            <a:ext cx="5003371" cy="3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867" y="3789040"/>
            <a:ext cx="2718470" cy="2718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14709" y="260648"/>
            <a:ext cx="6907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Спасибо за внимание!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278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7904" y="260649"/>
            <a:ext cx="44644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«Много мам на белом свете,</a:t>
            </a:r>
          </a:p>
          <a:p>
            <a:r>
              <a:rPr lang="ru-RU" sz="2800" dirty="0" smtClean="0"/>
              <a:t>Всей душой их любят дети</a:t>
            </a:r>
            <a:r>
              <a:rPr lang="en-US" sz="2800" dirty="0" smtClean="0"/>
              <a:t>.</a:t>
            </a:r>
            <a:endParaRPr lang="ru-RU" sz="2800" dirty="0" smtClean="0"/>
          </a:p>
          <a:p>
            <a:r>
              <a:rPr lang="ru-RU" sz="2800" dirty="0" smtClean="0"/>
              <a:t>Только мама есть одна,</a:t>
            </a:r>
          </a:p>
          <a:p>
            <a:r>
              <a:rPr lang="ru-RU" sz="2800" dirty="0" smtClean="0"/>
              <a:t>Всех дороже мне она</a:t>
            </a:r>
            <a:r>
              <a:rPr lang="en-US" sz="2800" dirty="0" smtClean="0"/>
              <a:t>.</a:t>
            </a:r>
            <a:endParaRPr lang="ru-RU" sz="2800" dirty="0" smtClean="0"/>
          </a:p>
          <a:p>
            <a:r>
              <a:rPr lang="ru-RU" sz="2800" dirty="0" smtClean="0"/>
              <a:t>Кто она ? Отвечу я:</a:t>
            </a:r>
          </a:p>
          <a:p>
            <a:r>
              <a:rPr lang="ru-RU" sz="2800" dirty="0" smtClean="0"/>
              <a:t>Это мамочка моя»</a:t>
            </a:r>
            <a:endParaRPr lang="ru-RU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4032449" cy="7200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573016"/>
            <a:ext cx="3065119" cy="3065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237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76672"/>
            <a:ext cx="2600929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140968"/>
            <a:ext cx="2574049" cy="3436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73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8943" y="188640"/>
            <a:ext cx="702756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</a:t>
            </a:r>
            <a:r>
              <a:rPr lang="ru-RU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	</a:t>
            </a:r>
            <a:r>
              <a:rPr lang="ru-RU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Возникновение праздника</a:t>
            </a:r>
            <a:endParaRPr lang="ru-RU" sz="4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760" y="1268760"/>
            <a:ext cx="3375107" cy="3929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1844824"/>
            <a:ext cx="3312571" cy="464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37760" y="5197989"/>
            <a:ext cx="1866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В Древнем Риме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596217" y="1475492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В СССР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57679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64096"/>
            <a:ext cx="2608040" cy="163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293" y="0"/>
            <a:ext cx="2918458" cy="26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https://bipbap.ru/wp-content/uploads/2020/06/8tri-2-1536x9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549" y="4293096"/>
            <a:ext cx="3875712" cy="242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76027" y="2865130"/>
            <a:ext cx="61810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Сейчас 8 Марта это праздник </a:t>
            </a:r>
          </a:p>
          <a:p>
            <a:r>
              <a:rPr lang="ru-RU" sz="2000" b="1" dirty="0" smtClean="0"/>
              <a:t>весны, любви, красоты и внимания каждой девушки </a:t>
            </a:r>
            <a:endParaRPr lang="ru-RU" sz="2000" b="1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47" y="250274"/>
            <a:ext cx="2877344" cy="2158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564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639890" y="-171400"/>
            <a:ext cx="10792687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Как отмечают </a:t>
            </a:r>
            <a:r>
              <a:rPr lang="ru-RU" sz="66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	</a:t>
            </a:r>
            <a:r>
              <a:rPr lang="ru-RU" sz="48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8 Марта в современном мире </a:t>
            </a:r>
            <a:endParaRPr lang="ru-RU" sz="66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2">
                  <a:lumMod val="2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996231"/>
            <a:ext cx="3063206" cy="172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454" y="4221088"/>
            <a:ext cx="2200481" cy="1680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13" y="3717032"/>
            <a:ext cx="3134122" cy="313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781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05094"/>
            <a:ext cx="3356069" cy="2455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933056"/>
            <a:ext cx="2682939" cy="1789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350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48680"/>
            <a:ext cx="4444962" cy="2964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077072"/>
            <a:ext cx="2088232" cy="2463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280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8667" y="260648"/>
            <a:ext cx="65239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Традиции праздника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16832"/>
            <a:ext cx="4187957" cy="3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717032"/>
            <a:ext cx="3168351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700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73</Words>
  <Application>Microsoft Office PowerPoint</Application>
  <PresentationFormat>Экран (4:3)</PresentationFormat>
  <Paragraphs>16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ПРЕПОДАВАТЕЛЬ-103</dc:creator>
  <cp:lastModifiedBy>User</cp:lastModifiedBy>
  <cp:revision>11</cp:revision>
  <dcterms:created xsi:type="dcterms:W3CDTF">2021-04-30T09:08:47Z</dcterms:created>
  <dcterms:modified xsi:type="dcterms:W3CDTF">2021-05-29T19:25:48Z</dcterms:modified>
</cp:coreProperties>
</file>