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3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0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3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4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1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6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10AA-E899-4DE0-B2DB-E4856B6974F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27FB-0651-4414-BE3F-4A596DC0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07" y="429520"/>
            <a:ext cx="10515600" cy="1325563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            За компьютером дошкольник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100" y="2192965"/>
            <a:ext cx="7422949" cy="41026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319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6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4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  Как правильно сидеть за компьютером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927" y="1902899"/>
            <a:ext cx="4748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10"/>
            <a:ext cx="12080383" cy="69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0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  За компьютером дошкольник   </vt:lpstr>
      <vt:lpstr>Презентация PowerPoint</vt:lpstr>
      <vt:lpstr>Презентация PowerPoint</vt:lpstr>
      <vt:lpstr>Презентация PowerPoint</vt:lpstr>
      <vt:lpstr>Презентация PowerPoint</vt:lpstr>
      <vt:lpstr>   Как правильно сидеть за компьютером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компьютером дошкольник</dc:title>
  <dc:creator>И103-11</dc:creator>
  <cp:lastModifiedBy>И103-11</cp:lastModifiedBy>
  <cp:revision>4</cp:revision>
  <dcterms:created xsi:type="dcterms:W3CDTF">2020-09-05T07:00:42Z</dcterms:created>
  <dcterms:modified xsi:type="dcterms:W3CDTF">2020-09-05T07:27:51Z</dcterms:modified>
</cp:coreProperties>
</file>